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notesMasterIdLst>
    <p:notesMasterId r:id="rId2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莫蘭迪風格 Marp 導讀簡報（部署版：只含負責章節）
書：《最後一次相遇，我們只談喜悅》達賴喇嘛 × 戴斯蒙‧屠圖
負責章節：沮喪與憤怒 ／ 悲傷與哀慟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最後一次相遇，&lt;br&gt;我們只談喜悅</dc:title>
  <dc:subject>PptxGenJS Presentation</dc:subject>
  <dc:creator>Created by Marp</dc:creator>
  <cp:lastModifiedBy>Created by Marp</cp:lastModifiedBy>
  <cp:revision>1</cp:revision>
  <dcterms:created xsi:type="dcterms:W3CDTF">2026-06-07T22:43:26Z</dcterms:created>
  <dcterms:modified xsi:type="dcterms:W3CDTF">2026-06-07T22:43:26Z</dcterms:modified>
</cp:coreProperties>
</file>